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  <p:sldMasterId id="2147483861" r:id="rId2"/>
  </p:sldMasterIdLst>
  <p:sldIdLst>
    <p:sldId id="266" r:id="rId3"/>
    <p:sldId id="265" r:id="rId4"/>
    <p:sldId id="256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8A89017-C46B-4AF8-B182-FF0AE0D4501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0144C90-5B99-4C1C-896E-71AA400721C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50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9017-C46B-4AF8-B182-FF0AE0D4501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4C90-5B99-4C1C-896E-71AA40072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281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9017-C46B-4AF8-B182-FF0AE0D4501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4C90-5B99-4C1C-896E-71AA40072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44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B29-C9E0-4A86-878B-24C2B3FEE71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72D-7D84-450F-A9D9-823E478A8AA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22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B29-C9E0-4A86-878B-24C2B3FEE71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72D-7D84-450F-A9D9-823E478A8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08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B29-C9E0-4A86-878B-24C2B3FEE71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72D-7D84-450F-A9D9-823E478A8AA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518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B29-C9E0-4A86-878B-24C2B3FEE71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72D-7D84-450F-A9D9-823E478A8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069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B29-C9E0-4A86-878B-24C2B3FEE71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72D-7D84-450F-A9D9-823E478A8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23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B29-C9E0-4A86-878B-24C2B3FEE71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72D-7D84-450F-A9D9-823E478A8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637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B29-C9E0-4A86-878B-24C2B3FEE71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72D-7D84-450F-A9D9-823E478A8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479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99F8B29-C9E0-4A86-878B-24C2B3FEE71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E3172D-7D84-450F-A9D9-823E478A8AAA}" type="slidenum">
              <a:rPr lang="ru-RU" smtClean="0">
                <a:solidFill>
                  <a:srgbClr val="637052"/>
                </a:solidFill>
              </a:rPr>
              <a:pPr/>
              <a:t>‹#›</a:t>
            </a:fld>
            <a:endParaRPr lang="ru-RU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3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9017-C46B-4AF8-B182-FF0AE0D4501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4C90-5B99-4C1C-896E-71AA40072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563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B29-C9E0-4A86-878B-24C2B3FEE71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72D-7D84-450F-A9D9-823E478A8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56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B29-C9E0-4A86-878B-24C2B3FEE71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72D-7D84-450F-A9D9-823E478A8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03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8B29-C9E0-4A86-878B-24C2B3FEE71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172D-7D84-450F-A9D9-823E478A8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3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9017-C46B-4AF8-B182-FF0AE0D4501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4C90-5B99-4C1C-896E-71AA400721C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1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9017-C46B-4AF8-B182-FF0AE0D4501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4C90-5B99-4C1C-896E-71AA40072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2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9017-C46B-4AF8-B182-FF0AE0D4501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4C90-5B99-4C1C-896E-71AA40072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5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9017-C46B-4AF8-B182-FF0AE0D4501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4C90-5B99-4C1C-896E-71AA40072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7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9017-C46B-4AF8-B182-FF0AE0D4501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4C90-5B99-4C1C-896E-71AA40072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23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9017-C46B-4AF8-B182-FF0AE0D4501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4C90-5B99-4C1C-896E-71AA40072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8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9017-C46B-4AF8-B182-FF0AE0D4501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44C90-5B99-4C1C-896E-71AA40072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1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8A89017-C46B-4AF8-B182-FF0AE0D45016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0144C90-5B99-4C1C-896E-71AA400721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0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9F8B29-C9E0-4A86-878B-24C2B3FEE71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AE3172D-7D84-450F-A9D9-823E478A8AA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00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Дидактическая игра «Найди тень»</a:t>
            </a:r>
            <a:endParaRPr lang="ru-R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2680072" cy="26800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50135"/>
            <a:ext cx="2990416" cy="2990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45343"/>
            <a:ext cx="3521968" cy="28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7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игры: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Развивающая игра </a:t>
            </a:r>
            <a:r>
              <a:rPr lang="ru-RU" dirty="0" smtClean="0"/>
              <a:t>«Найди</a:t>
            </a:r>
            <a:r>
              <a:rPr lang="ru-RU" dirty="0" smtClean="0"/>
              <a:t> тень</a:t>
            </a:r>
            <a:r>
              <a:rPr lang="ru-RU" dirty="0" smtClean="0"/>
              <a:t>" </a:t>
            </a:r>
            <a:r>
              <a:rPr lang="ru-RU" dirty="0"/>
              <a:t>предназначена для детей от 3-х лет. Здесь ребенок должен найти тень к каждой </a:t>
            </a:r>
            <a:r>
              <a:rPr lang="ru-RU" dirty="0" smtClean="0"/>
              <a:t>картинке, которая появляется в центре экрана.  Если ребенок правильно выбрал тень, </a:t>
            </a:r>
            <a:r>
              <a:rPr lang="ru-RU" dirty="0" smtClean="0"/>
              <a:t>то появляется следующая картинка.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93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20688"/>
            <a:ext cx="2664296" cy="30857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2163557"/>
            <a:ext cx="1512168" cy="22015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3933056"/>
            <a:ext cx="115212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hlinkshowjump?jump=nextslide"/>
          </p:cNvPr>
          <p:cNvSpPr/>
          <p:nvPr/>
        </p:nvSpPr>
        <p:spPr>
          <a:xfrm>
            <a:off x="3851920" y="4149080"/>
            <a:ext cx="151216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4071344"/>
            <a:ext cx="1800200" cy="20162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08304" y="2636912"/>
            <a:ext cx="158417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608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42" y="620688"/>
            <a:ext cx="2302508" cy="30857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2163557"/>
            <a:ext cx="1512168" cy="22015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hlinkshowjump?jump=nextslide"/>
          </p:cNvPr>
          <p:cNvSpPr/>
          <p:nvPr/>
        </p:nvSpPr>
        <p:spPr>
          <a:xfrm>
            <a:off x="2123728" y="3933056"/>
            <a:ext cx="115212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149080"/>
            <a:ext cx="151216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4071344"/>
            <a:ext cx="1800200" cy="20162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2636912"/>
            <a:ext cx="158417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42" y="1176100"/>
            <a:ext cx="2302508" cy="19749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2163557"/>
            <a:ext cx="1512168" cy="22015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933056"/>
            <a:ext cx="115212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149080"/>
            <a:ext cx="151216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hlinkshowjump?jump=nextslide"/>
          </p:cNvPr>
          <p:cNvSpPr/>
          <p:nvPr/>
        </p:nvSpPr>
        <p:spPr>
          <a:xfrm>
            <a:off x="5724128" y="4071344"/>
            <a:ext cx="1800200" cy="20162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2636912"/>
            <a:ext cx="158417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0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64704"/>
            <a:ext cx="2056577" cy="2803287"/>
          </a:xfrm>
          <a:prstGeom prst="rect">
            <a:avLst/>
          </a:prstGeom>
        </p:spPr>
      </p:pic>
      <p:sp>
        <p:nvSpPr>
          <p:cNvPr id="3" name="Прямоугольник 2">
            <a:hlinkClick r:id="" action="ppaction://hlinkshowjump?jump=nextslide"/>
          </p:cNvPr>
          <p:cNvSpPr/>
          <p:nvPr/>
        </p:nvSpPr>
        <p:spPr>
          <a:xfrm>
            <a:off x="467544" y="2163557"/>
            <a:ext cx="1512168" cy="22015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933056"/>
            <a:ext cx="115212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149080"/>
            <a:ext cx="151216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4071344"/>
            <a:ext cx="1800200" cy="20162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2636912"/>
            <a:ext cx="158417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1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52736"/>
            <a:ext cx="2622894" cy="23137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2163557"/>
            <a:ext cx="1512168" cy="22015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933056"/>
            <a:ext cx="115212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4149080"/>
            <a:ext cx="1512168" cy="21602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4071344"/>
            <a:ext cx="1800200" cy="20162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>
          <a:xfrm>
            <a:off x="7308304" y="2636912"/>
            <a:ext cx="158417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13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61</TotalTime>
  <Words>48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Corbel</vt:lpstr>
      <vt:lpstr>Базис</vt:lpstr>
      <vt:lpstr>Ретро</vt:lpstr>
      <vt:lpstr>Дидактическая игра «Найди тень»</vt:lpstr>
      <vt:lpstr>Описание игры: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Анна</cp:lastModifiedBy>
  <cp:revision>6</cp:revision>
  <dcterms:created xsi:type="dcterms:W3CDTF">2016-10-13T13:16:18Z</dcterms:created>
  <dcterms:modified xsi:type="dcterms:W3CDTF">2020-04-20T13:49:36Z</dcterms:modified>
</cp:coreProperties>
</file>